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366"/>
    <a:srgbClr val="FEE7AA"/>
    <a:srgbClr val="E6007E"/>
    <a:srgbClr val="A2358C"/>
    <a:srgbClr val="BB0B4C"/>
    <a:srgbClr val="AA1025"/>
    <a:srgbClr val="5FC3DB"/>
    <a:srgbClr val="FFFFFF"/>
    <a:srgbClr val="5B7BBC"/>
    <a:srgbClr val="5592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D073F8-1565-44D7-B386-08B59EADF2EE}" styleName="PwC Table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38100" cmpd="sng">
              <a:noFill/>
            </a:ln>
          </a:bottom>
        </a:tcBdr>
      </a:tcStyle>
    </a:band1H>
    <a:band2H>
      <a:tcStyle>
        <a:tcBdr>
          <a:bottom>
            <a:ln w="38100" cmpd="sng">
              <a:noFill/>
            </a:ln>
          </a:bottom>
        </a:tcBdr>
      </a:tcStyle>
    </a:band2H>
    <a:firstCol>
      <a:tcTxStyle i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firstRow>
      <a:tcTxStyle b="on">
        <a:fontRef idx="major">
          <a:prstClr val="black"/>
        </a:fontRef>
        <a:schemeClr val="dk2"/>
      </a:tcTxStyle>
      <a:tcStyle>
        <a:tcBdr>
          <a:bottom>
            <a:ln w="38100" cmpd="sng">
              <a:noFill/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599" autoAdjust="0"/>
    <p:restoredTop sz="86401" autoAdjust="0"/>
  </p:normalViewPr>
  <p:slideViewPr>
    <p:cSldViewPr snapToObjects="1">
      <p:cViewPr varScale="1">
        <p:scale>
          <a:sx n="65" d="100"/>
          <a:sy n="65" d="100"/>
        </p:scale>
        <p:origin x="660" y="3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-92448"/>
    </p:cViewPr>
  </p:sorterViewPr>
  <p:notesViewPr>
    <p:cSldViewPr snapToObjects="1">
      <p:cViewPr varScale="1">
        <p:scale>
          <a:sx n="78" d="100"/>
          <a:sy n="78" d="100"/>
        </p:scale>
        <p:origin x="3996" y="102"/>
      </p:cViewPr>
      <p:guideLst>
        <p:guide orient="horz" pos="3104"/>
        <p:guide pos="2116"/>
      </p:guideLst>
    </p:cSldViewPr>
  </p:notesViewPr>
  <p:gridSpacing cx="36004" cy="36004"/>
</p:viewPr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1.1.3052"/>
  <p:tag name="PPTVERSION" val="15"/>
  <p:tag name="TPOS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S_TITLESOURCE" val="Title"/>
  <p:tag name="MS_OBJECTUNIQUEID" val="Chart41687.4479976852"/>
  <p:tag name="MS_LINKEDOBJECT" val="MS_TableChartOrPictureTitle"/>
  <p:tag name="MSOBJECTPOSITION" val="113.3858"/>
  <p:tag name="MS_TEXTBOXPLACEHOLDERID" val="placeholderID72_41571.42"/>
</p:tagLst>
</file>

<file path=docProps/app.xml><?xml version="1.0" encoding="utf-8"?>
<Properties xmlns="http://schemas.openxmlformats.org/officeDocument/2006/extended-properties" xmlns:vt="http://schemas.openxmlformats.org/officeDocument/2006/docPropsVTypes">
  <Template>CJBS_ExecEd_ 4_3 Template v0 6</Template>
  <TotalTime>755</TotalTime>
  <Words>3900</Words>
  <Application>Microsoft Office PowerPoint</Application>
  <PresentationFormat>Custom</PresentationFormat>
  <Paragraphs>943</Paragraphs>
  <Slides>93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105" baseType="lpstr">
      <vt:lpstr>MS PGothic</vt:lpstr>
      <vt:lpstr>MS PGothic</vt:lpstr>
      <vt:lpstr>Arial</vt:lpstr>
      <vt:lpstr>Arial Black</vt:lpstr>
      <vt:lpstr>Calibri</vt:lpstr>
      <vt:lpstr>Georgia</vt:lpstr>
      <vt:lpstr>Lato Light</vt:lpstr>
      <vt:lpstr>Times New Roman</vt:lpstr>
      <vt:lpstr>Wingdings</vt:lpstr>
      <vt:lpstr>Logo_CJBS_Template_2015</vt:lpstr>
      <vt:lpstr>NoLogo_CJBS_Template_2015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Academic research on banks is alive and well</vt:lpstr>
      <vt:lpstr>Academic research on banks is alive and well</vt:lpstr>
      <vt:lpstr>PowerPoint Presentation</vt:lpstr>
      <vt:lpstr>PowerPoint Presentation</vt:lpstr>
      <vt:lpstr>PowerPoint Presentation</vt:lpstr>
      <vt:lpstr>      Problem: (UK) banks are near the bottom of the industry trust league table</vt:lpstr>
      <vt:lpstr>  Only One Of The 25 Most Valuable Global Brands Is A Bank…15 Are Tech</vt:lpstr>
      <vt:lpstr>PowerPoint Presentation</vt:lpstr>
      <vt:lpstr>PowerPoint Presentation</vt:lpstr>
      <vt:lpstr>PowerPoint Presentation</vt:lpstr>
      <vt:lpstr>Is this just Silicon Valley?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Extraverts (High Extraversion)</vt:lpstr>
      <vt:lpstr>Introverts (Low Extraversion)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Reward-based Crowdfunding : Average donation remains small</vt:lpstr>
      <vt:lpstr>Reward-based Crowdfunding : Sources of Funding</vt:lpstr>
      <vt:lpstr>PowerPoint Presentation</vt:lpstr>
      <vt:lpstr>PowerPoint Presentation</vt:lpstr>
      <vt:lpstr>PowerPoint Presentation</vt:lpstr>
      <vt:lpstr>PowerPoint Presentation</vt:lpstr>
      <vt:lpstr>Academic research on alternative finance is just beginning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Karina Haggerty</dc:creator>
  <cp:keywords>PowerPoint Template, Exec Education</cp:keywords>
  <cp:lastModifiedBy>Raghu Rau</cp:lastModifiedBy>
  <cp:revision>80</cp:revision>
  <cp:lastPrinted>2013-07-09T14:15:42Z</cp:lastPrinted>
  <dcterms:created xsi:type="dcterms:W3CDTF">2015-09-18T11:25:34Z</dcterms:created>
  <dcterms:modified xsi:type="dcterms:W3CDTF">2016-12-06T02:25:56Z</dcterms:modified>
  <cp:category>Executive Education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create by">
    <vt:lpwstr>PwC</vt:lpwstr>
  </property>
  <property fmtid="{D5CDD505-2E9C-101B-9397-08002B2CF9AE}" pid="3" name="TB template version">
    <vt:lpwstr>6</vt:lpwstr>
  </property>
  <property fmtid="{D5CDD505-2E9C-101B-9397-08002B2CF9AE}" pid="4" name="TB template type">
    <vt:lpwstr>Report</vt:lpwstr>
  </property>
  <property fmtid="{D5CDD505-2E9C-101B-9397-08002B2CF9AE}" pid="5" name="Template version">
    <vt:lpwstr>1</vt:lpwstr>
  </property>
</Properties>
</file>